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98" r:id="rId3"/>
    <p:sldId id="286" r:id="rId4"/>
    <p:sldId id="287" r:id="rId5"/>
    <p:sldId id="288" r:id="rId6"/>
    <p:sldId id="257" r:id="rId7"/>
    <p:sldId id="289" r:id="rId8"/>
    <p:sldId id="290" r:id="rId9"/>
    <p:sldId id="313" r:id="rId10"/>
    <p:sldId id="291" r:id="rId11"/>
    <p:sldId id="258" r:id="rId12"/>
    <p:sldId id="292" r:id="rId13"/>
    <p:sldId id="259" r:id="rId14"/>
    <p:sldId id="260" r:id="rId15"/>
    <p:sldId id="314" r:id="rId16"/>
    <p:sldId id="269" r:id="rId17"/>
    <p:sldId id="294" r:id="rId18"/>
    <p:sldId id="293" r:id="rId19"/>
    <p:sldId id="295" r:id="rId20"/>
    <p:sldId id="302" r:id="rId21"/>
    <p:sldId id="299" r:id="rId22"/>
    <p:sldId id="300" r:id="rId23"/>
    <p:sldId id="301" r:id="rId24"/>
    <p:sldId id="303" r:id="rId25"/>
    <p:sldId id="305" r:id="rId26"/>
    <p:sldId id="307" r:id="rId27"/>
    <p:sldId id="308" r:id="rId28"/>
    <p:sldId id="310" r:id="rId29"/>
    <p:sldId id="316" r:id="rId30"/>
    <p:sldId id="317" r:id="rId31"/>
    <p:sldId id="319" r:id="rId32"/>
    <p:sldId id="318" r:id="rId33"/>
    <p:sldId id="309" r:id="rId34"/>
    <p:sldId id="315" r:id="rId35"/>
    <p:sldId id="312" r:id="rId36"/>
    <p:sldId id="322" r:id="rId37"/>
    <p:sldId id="311" r:id="rId38"/>
    <p:sldId id="320" r:id="rId39"/>
    <p:sldId id="321" r:id="rId40"/>
    <p:sldId id="26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5"/>
    <p:restoredTop sz="94737"/>
  </p:normalViewPr>
  <p:slideViewPr>
    <p:cSldViewPr snapToGrid="0" snapToObjects="1">
      <p:cViewPr>
        <p:scale>
          <a:sx n="63" d="100"/>
          <a:sy n="63" d="100"/>
        </p:scale>
        <p:origin x="1864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2.png>
</file>

<file path=ppt/media/image3.jpeg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A5A5-CCCB-2A47-870A-186DCBA962DA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F6F4B-EC9F-5647-B13F-0BCA8CDF4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2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F6F4B-EC9F-5647-B13F-0BCA8CDF4A0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24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F6F4B-EC9F-5647-B13F-0BCA8CDF4A0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32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8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55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33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9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85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7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1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5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4.wdp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6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765" y="220851"/>
            <a:ext cx="6012028" cy="2915833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38795" y="5974915"/>
            <a:ext cx="5402893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93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986548" y="2390292"/>
            <a:ext cx="10324917" cy="18685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Longest Path Problem SSLP?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14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003481" y="2709333"/>
            <a:ext cx="10324917" cy="956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NP-COMPLETE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09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7867" y="2794000"/>
            <a:ext cx="9076267" cy="953764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No </a:t>
            </a:r>
            <a:r>
              <a:rPr lang="en-US" sz="4800" smtClean="0">
                <a:latin typeface="Courier" charset="0"/>
                <a:ea typeface="Courier" charset="0"/>
                <a:cs typeface="Courier" charset="0"/>
              </a:rPr>
              <a:t>Optimal Sub-Structure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02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710267" y="2198132"/>
            <a:ext cx="9025467" cy="2372004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Courier" charset="0"/>
                <a:ea typeface="Courier" charset="0"/>
                <a:cs typeface="Courier" charset="0"/>
              </a:rPr>
              <a:t>but relaxing in topological order works for a DAG</a:t>
            </a:r>
            <a:endParaRPr lang="en-US" sz="5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2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579249"/>
          </a:xfrm>
        </p:spPr>
        <p:txBody>
          <a:bodyPr>
            <a:noAutofit/>
          </a:bodyPr>
          <a:lstStyle/>
          <a:p>
            <a:pPr algn="l"/>
            <a:r>
              <a:rPr lang="en-US" sz="3600" smtClean="0">
                <a:latin typeface="Courier" charset="0"/>
                <a:ea typeface="Courier" charset="0"/>
                <a:cs typeface="Courier" charset="0"/>
              </a:rPr>
              <a:t>find SSSP from 2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3354" y="2404533"/>
            <a:ext cx="8122111" cy="1659076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Topological Ordering in not Unique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98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3354" y="2404533"/>
            <a:ext cx="8122111" cy="1659076"/>
          </a:xfrm>
        </p:spPr>
        <p:txBody>
          <a:bodyPr>
            <a:normAutofit fontScale="90000"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So how many can be there in the worst case?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39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01" y="2136019"/>
            <a:ext cx="9002645" cy="1709876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Find all Topological Orderings of a Graph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3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333" y="931334"/>
            <a:ext cx="10921999" cy="3047608"/>
          </a:xfrm>
        </p:spPr>
        <p:txBody>
          <a:bodyPr>
            <a:noAutofit/>
          </a:bodyPr>
          <a:lstStyle/>
          <a:p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Number all possible orderings: 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O(V!)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Check each of them: 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</a:t>
            </a:r>
            <a:r>
              <a:rPr lang="pt-BR" sz="4000" dirty="0" smtClean="0">
                <a:latin typeface="Courier" charset="0"/>
                <a:ea typeface="Courier" charset="0"/>
                <a:cs typeface="Courier" charset="0"/>
              </a:rPr>
              <a:t>(E) for </a:t>
            </a:r>
            <a:r>
              <a:rPr lang="pt-BR" sz="4000" dirty="0" err="1" smtClean="0">
                <a:latin typeface="Courier" charset="0"/>
                <a:ea typeface="Courier" charset="0"/>
                <a:cs typeface="Courier" charset="0"/>
              </a:rPr>
              <a:t>each</a:t>
            </a:r>
            <a:endParaRPr lang="en-US" sz="4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77333" y="3200401"/>
            <a:ext cx="10921999" cy="30476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O(V! x E)</a:t>
            </a:r>
            <a:endParaRPr lang="en-US" sz="4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22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555" y="2378028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210831" y="3527236"/>
            <a:ext cx="3796840" cy="58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Suyash Shekhar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91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0684" y="1434150"/>
            <a:ext cx="8855674" cy="1773506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uncomprehensible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words coming at you in 3.. 2.. 1..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872" y="3555999"/>
            <a:ext cx="2768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3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4212" y="2639285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294" y="4107542"/>
            <a:ext cx="2309443" cy="256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0384" y="2365828"/>
            <a:ext cx="8841159" cy="158482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usually used for </a:t>
            </a:r>
            <a:r>
              <a:rPr lang="en-US" smtClean="0">
                <a:latin typeface="Courier" charset="0"/>
                <a:ea typeface="Courier" charset="0"/>
                <a:cs typeface="Courier" charset="0"/>
              </a:rPr>
              <a:t>optimization problems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92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5812" y="433113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305812" y="2699657"/>
            <a:ext cx="8129392" cy="22932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optimal sub-structure</a:t>
            </a:r>
          </a:p>
          <a:p>
            <a:endParaRPr lang="en-US" sz="21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overlapping sub-problems</a:t>
            </a:r>
          </a:p>
          <a:p>
            <a:endParaRPr lang="en-US" sz="4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6" y="412811"/>
            <a:ext cx="5532072" cy="99205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5" y="2685142"/>
            <a:ext cx="8783102" cy="22932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fib(n):</a:t>
            </a:r>
          </a:p>
          <a:p>
            <a:pPr algn="l"/>
            <a:endParaRPr lang="en-US" sz="44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if n in [0, 1]: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 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   return 1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else: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	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08907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5" y="412811"/>
            <a:ext cx="6011043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Memo-Fibonacci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5" y="1901975"/>
            <a:ext cx="10912166" cy="4281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 =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(0, 1)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(1, 1)</a:t>
            </a:r>
          </a:p>
          <a:p>
            <a:pPr algn="l"/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mem_fib(n):</a:t>
            </a:r>
          </a:p>
          <a:p>
            <a:pPr algn="l"/>
            <a:endParaRPr lang="en-US" sz="10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 != null: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	return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else: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	return 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mem_fib 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(n-1) + 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mem_fib 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(n-2)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1297" b="33658"/>
          <a:stretch/>
        </p:blipFill>
        <p:spPr>
          <a:xfrm>
            <a:off x="8084457" y="1357722"/>
            <a:ext cx="1553029" cy="54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0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5" y="412810"/>
            <a:ext cx="6011043" cy="122730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Bottom-Up</a:t>
            </a:r>
            <a:br>
              <a:rPr lang="en-US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4" y="1901975"/>
            <a:ext cx="11449195" cy="4281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 =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(0, 1)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(1, 1)</a:t>
            </a:r>
          </a:p>
          <a:p>
            <a:pPr algn="l"/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mem_fib(n):</a:t>
            </a:r>
          </a:p>
          <a:p>
            <a:pPr algn="l"/>
            <a:endParaRPr lang="en-US" sz="10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for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 in range (2, n):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(i-1),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(i-2))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return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1297" b="33658"/>
          <a:stretch/>
        </p:blipFill>
        <p:spPr>
          <a:xfrm>
            <a:off x="8084457" y="1357722"/>
            <a:ext cx="1553029" cy="5442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091" y="2099562"/>
            <a:ext cx="1114702" cy="2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3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977899" y="2751137"/>
            <a:ext cx="10207625" cy="24717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latin typeface="Courier" charset="0"/>
                <a:ea typeface="Courier" charset="0"/>
                <a:cs typeface="Courier" charset="0"/>
              </a:rPr>
              <a:t>Solving sub-problems in Topological Order on a Dependency DAG</a:t>
            </a:r>
            <a:endParaRPr lang="en-US" sz="5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009775" y="628650"/>
            <a:ext cx="8143874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latin typeface="Courier" charset="0"/>
                <a:ea typeface="Courier" charset="0"/>
                <a:cs typeface="Courier" charset="0"/>
              </a:rPr>
              <a:t>Bottom-up Approach</a:t>
            </a:r>
            <a:endParaRPr lang="en-US" sz="52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39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12" y="142875"/>
            <a:ext cx="10058400" cy="6547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075" y="3894137"/>
            <a:ext cx="5080000" cy="1270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91213" y="5026927"/>
            <a:ext cx="6181723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(not sponsored)</a:t>
            </a:r>
            <a:endParaRPr lang="en-US" sz="52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20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771901" y="2028826"/>
            <a:ext cx="4636293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37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2363" y="1966586"/>
            <a:ext cx="8129392" cy="237681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What’s so dynamic about dynamic programming?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9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728277" y="2377749"/>
            <a:ext cx="6857999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229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710364" y="6014719"/>
            <a:ext cx="5481636" cy="665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50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156" y="2441324"/>
            <a:ext cx="7690244" cy="179888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710364" y="6014719"/>
            <a:ext cx="5481636" cy="665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70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3" y="3194103"/>
            <a:ext cx="10058400" cy="33095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3" y="574675"/>
            <a:ext cx="10058400" cy="273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64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93431" y="2466799"/>
            <a:ext cx="3443287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GREEDY?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04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85900" y="458649"/>
            <a:ext cx="9472613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States and Transitions??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06" y="2463800"/>
            <a:ext cx="10058400" cy="309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3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85900" y="458649"/>
            <a:ext cx="9472613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SSSP on Unweighted DAG = BFS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06" y="2463800"/>
            <a:ext cx="10058400" cy="309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0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8" y="2619005"/>
            <a:ext cx="6311900" cy="104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3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29885"/>
            <a:ext cx="10905066" cy="479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5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43406"/>
            <a:ext cx="10905066" cy="417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65129" y="1215024"/>
            <a:ext cx="9707672" cy="41836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Bellman pioneered this paradigm. But, this was actually mathematical research. Back in his day, the then 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secretary of defense was paranoid of the words </a:t>
            </a:r>
            <a:r>
              <a:rPr lang="en-US" sz="3200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Research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 and </a:t>
            </a:r>
            <a:r>
              <a:rPr lang="en-US" sz="3200" i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Math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.</a:t>
            </a:r>
          </a:p>
          <a:p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So 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to blur things a bit, he called it</a:t>
            </a:r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3200" i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Dynamic Programming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, however there's nothing 'dynamic' about it.</a:t>
            </a:r>
          </a:p>
        </p:txBody>
      </p:sp>
    </p:spTree>
    <p:extLst>
      <p:ext uri="{BB962C8B-B14F-4D97-AF65-F5344CB8AC3E}">
        <p14:creationId xmlns:p14="http://schemas.microsoft.com/office/powerpoint/2010/main" val="210633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857460" y="2358887"/>
            <a:ext cx="636105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BYE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32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2467" y="2279737"/>
            <a:ext cx="8129392" cy="142483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lets finish up the DAG bits first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55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10" y="643466"/>
            <a:ext cx="1008337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0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99058" y="4225225"/>
            <a:ext cx="4055155" cy="1662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3600" dirty="0" err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modifed</a:t>
            </a:r>
            <a:r>
              <a:rPr lang="en-US" sz="36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DFS” visits smaller vertex first (in CS2010)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8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25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579249"/>
          </a:xfrm>
        </p:spPr>
        <p:txBody>
          <a:bodyPr>
            <a:noAutofit/>
          </a:bodyPr>
          <a:lstStyle/>
          <a:p>
            <a:pPr algn="l"/>
            <a:r>
              <a:rPr lang="en-US" sz="3600" smtClean="0">
                <a:latin typeface="Courier" charset="0"/>
                <a:ea typeface="Courier" charset="0"/>
                <a:cs typeface="Courier" charset="0"/>
              </a:rPr>
              <a:t>find SSSP from 2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26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247</Words>
  <Application>Microsoft Macintosh PowerPoint</Application>
  <PresentationFormat>Widescreen</PresentationFormat>
  <Paragraphs>78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Calibri</vt:lpstr>
      <vt:lpstr>Calibri Light</vt:lpstr>
      <vt:lpstr>Courier</vt:lpstr>
      <vt:lpstr>Arial</vt:lpstr>
      <vt:lpstr>Office Theme</vt:lpstr>
      <vt:lpstr>PowerPoint Presentation</vt:lpstr>
      <vt:lpstr>Dynamic Programming</vt:lpstr>
      <vt:lpstr>What’s so dynamic about dynamic programming?</vt:lpstr>
      <vt:lpstr>PowerPoint Presentation</vt:lpstr>
      <vt:lpstr>lets finish up the DAG bits first</vt:lpstr>
      <vt:lpstr>PowerPoint Presentation</vt:lpstr>
      <vt:lpstr>find topological ordering</vt:lpstr>
      <vt:lpstr>find topological ordering</vt:lpstr>
      <vt:lpstr>find SSSP from 2</vt:lpstr>
      <vt:lpstr>find topological ordering</vt:lpstr>
      <vt:lpstr>PowerPoint Presentation</vt:lpstr>
      <vt:lpstr>PowerPoint Presentation</vt:lpstr>
      <vt:lpstr>No Optimal Sub-Structure</vt:lpstr>
      <vt:lpstr>but relaxing in topological order works for a DAG</vt:lpstr>
      <vt:lpstr>find SSSP from 2</vt:lpstr>
      <vt:lpstr>Topological Ordering in not Unique</vt:lpstr>
      <vt:lpstr>So how many can be there in the worst case?</vt:lpstr>
      <vt:lpstr>Find all Topological Orderings of a Graph</vt:lpstr>
      <vt:lpstr>Number all possible orderings:  O(V!)  Check each of them:  O(E) for each</vt:lpstr>
      <vt:lpstr>uncomprehensible words coming at you in 3.. 2.. 1..</vt:lpstr>
      <vt:lpstr>Dynamic Programming</vt:lpstr>
      <vt:lpstr>usually used for optimization problems</vt:lpstr>
      <vt:lpstr>Dynamic Programming</vt:lpstr>
      <vt:lpstr>Fibonacci</vt:lpstr>
      <vt:lpstr>Memo-Fibonacci</vt:lpstr>
      <vt:lpstr>Bottom-Up -Fibonacci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Trees</dc:title>
  <dc:creator>Suyash Shekhar</dc:creator>
  <cp:lastModifiedBy>Suyash Shekhar</cp:lastModifiedBy>
  <cp:revision>49</cp:revision>
  <dcterms:created xsi:type="dcterms:W3CDTF">2018-02-13T18:37:00Z</dcterms:created>
  <dcterms:modified xsi:type="dcterms:W3CDTF">2018-04-03T18:32:28Z</dcterms:modified>
</cp:coreProperties>
</file>

<file path=docProps/thumbnail.jpeg>
</file>